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409700" cy="1600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1117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049934" y="1117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811479" y="16510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cxnSp>
        <p:nvCxnSpPr>
          <p:cNvPr id="6" name=""/>
          <p:cNvCxnSpPr/>
          <p:nvPr/>
        </p:nvCxnSpPr>
        <p:spPr>
          <a:xfrm>
            <a:off x="751056" y="1397000"/>
            <a:ext cx="110889" cy="254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 flipH="1">
            <a:off x="983923" y="1397000"/>
            <a:ext cx="110889" cy="254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8" name=""/>
          <p:cNvSpPr/>
          <p:nvPr/>
        </p:nvSpPr>
        <p:spPr>
          <a:xfrm>
            <a:off x="1515668" y="13843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cxnSp>
        <p:nvCxnSpPr>
          <p:cNvPr id="9" name=""/>
          <p:cNvCxnSpPr/>
          <p:nvPr/>
        </p:nvCxnSpPr>
        <p:spPr>
          <a:xfrm>
            <a:off x="1261668" y="1317205"/>
            <a:ext cx="254000" cy="143727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 flipV="1">
            <a:off x="1034389" y="1566211"/>
            <a:ext cx="481279" cy="182276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1" name=""/>
          <p:cNvSpPr/>
          <p:nvPr/>
        </p:nvSpPr>
        <p:spPr>
          <a:xfrm>
            <a:off x="1169162" y="5842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  <p:cxnSp>
        <p:nvCxnSpPr>
          <p:cNvPr id="12" name=""/>
          <p:cNvCxnSpPr/>
          <p:nvPr/>
        </p:nvCxnSpPr>
        <p:spPr>
          <a:xfrm flipV="1">
            <a:off x="795934" y="820435"/>
            <a:ext cx="373227" cy="340329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 flipV="1">
            <a:off x="1187027" y="863600"/>
            <a:ext cx="56775" cy="2540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4" name=""/>
          <p:cNvSpPr/>
          <p:nvPr/>
        </p:nvSpPr>
        <p:spPr>
          <a:xfrm>
            <a:off x="906894" y="816171"/>
            <a:ext cx="262267" cy="834828"/>
          </a:xfrm>
          <a:custGeom>
            <a:pathLst>
              <a:path w="262267" h="834828">
                <a:moveTo>
                  <a:pt x="6395" y="834828"/>
                </a:moveTo>
                <a:cubicBezTo>
                  <a:pt x="0" y="676042"/>
                  <a:pt x="3859" y="415873"/>
                  <a:pt x="79540" y="237928"/>
                </a:cubicBezTo>
                <a:cubicBezTo>
                  <a:pt x="116174" y="151792"/>
                  <a:pt x="195883" y="63563"/>
                  <a:pt x="262267" y="0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cxnSp>
        <p:nvCxnSpPr>
          <p:cNvPr id="15" name=""/>
          <p:cNvCxnSpPr/>
          <p:nvPr/>
        </p:nvCxnSpPr>
        <p:spPr>
          <a:xfrm flipV="1" flipH="1">
            <a:off x="1336506" y="863600"/>
            <a:ext cx="229141" cy="520700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